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DA189971-AB0B-4618-BA2B-53EED38ACABD}"/>
    <pc:docChg chg="custSel addSld modSld">
      <pc:chgData name="Jankees den Otter" userId="45164e2d-bd72-4cb9-860e-913f35c6e7ee" providerId="ADAL" clId="{DA189971-AB0B-4618-BA2B-53EED38ACABD}" dt="2021-12-20T12:36:08.855" v="1562" actId="20577"/>
      <pc:docMkLst>
        <pc:docMk/>
      </pc:docMkLst>
      <pc:sldChg chg="modSp mod">
        <pc:chgData name="Jankees den Otter" userId="45164e2d-bd72-4cb9-860e-913f35c6e7ee" providerId="ADAL" clId="{DA189971-AB0B-4618-BA2B-53EED38ACABD}" dt="2021-12-20T12:17:25.423" v="439" actId="20577"/>
        <pc:sldMkLst>
          <pc:docMk/>
          <pc:sldMk cId="912121601" sldId="259"/>
        </pc:sldMkLst>
        <pc:spChg chg="mod">
          <ac:chgData name="Jankees den Otter" userId="45164e2d-bd72-4cb9-860e-913f35c6e7ee" providerId="ADAL" clId="{DA189971-AB0B-4618-BA2B-53EED38ACABD}" dt="2021-12-20T12:17:25.423" v="439" actId="20577"/>
          <ac:spMkLst>
            <pc:docMk/>
            <pc:sldMk cId="912121601" sldId="259"/>
            <ac:spMk id="3" creationId="{DCA1C040-1017-4000-A417-363B7CA84D7C}"/>
          </ac:spMkLst>
        </pc:spChg>
      </pc:sldChg>
      <pc:sldChg chg="modSp mod">
        <pc:chgData name="Jankees den Otter" userId="45164e2d-bd72-4cb9-860e-913f35c6e7ee" providerId="ADAL" clId="{DA189971-AB0B-4618-BA2B-53EED38ACABD}" dt="2021-12-20T12:36:08.855" v="1562" actId="20577"/>
        <pc:sldMkLst>
          <pc:docMk/>
          <pc:sldMk cId="1942320442" sldId="260"/>
        </pc:sldMkLst>
        <pc:spChg chg="mod">
          <ac:chgData name="Jankees den Otter" userId="45164e2d-bd72-4cb9-860e-913f35c6e7ee" providerId="ADAL" clId="{DA189971-AB0B-4618-BA2B-53EED38ACABD}" dt="2021-12-20T12:36:08.855" v="1562" actId="20577"/>
          <ac:spMkLst>
            <pc:docMk/>
            <pc:sldMk cId="1942320442" sldId="260"/>
            <ac:spMk id="2" creationId="{00000000-0000-0000-0000-000000000000}"/>
          </ac:spMkLst>
        </pc:spChg>
      </pc:sldChg>
      <pc:sldChg chg="modSp new mod">
        <pc:chgData name="Jankees den Otter" userId="45164e2d-bd72-4cb9-860e-913f35c6e7ee" providerId="ADAL" clId="{DA189971-AB0B-4618-BA2B-53EED38ACABD}" dt="2021-12-20T12:23:14.974" v="850" actId="313"/>
        <pc:sldMkLst>
          <pc:docMk/>
          <pc:sldMk cId="258994766" sldId="261"/>
        </pc:sldMkLst>
        <pc:spChg chg="mod">
          <ac:chgData name="Jankees den Otter" userId="45164e2d-bd72-4cb9-860e-913f35c6e7ee" providerId="ADAL" clId="{DA189971-AB0B-4618-BA2B-53EED38ACABD}" dt="2021-12-20T12:18:50.845" v="459" actId="20577"/>
          <ac:spMkLst>
            <pc:docMk/>
            <pc:sldMk cId="258994766" sldId="261"/>
            <ac:spMk id="2" creationId="{FFD050BE-ADEC-45C4-A536-7A66D21531AD}"/>
          </ac:spMkLst>
        </pc:spChg>
        <pc:spChg chg="mod">
          <ac:chgData name="Jankees den Otter" userId="45164e2d-bd72-4cb9-860e-913f35c6e7ee" providerId="ADAL" clId="{DA189971-AB0B-4618-BA2B-53EED38ACABD}" dt="2021-12-20T12:23:14.974" v="850" actId="313"/>
          <ac:spMkLst>
            <pc:docMk/>
            <pc:sldMk cId="258994766" sldId="261"/>
            <ac:spMk id="3" creationId="{BCA894A6-0F04-4DCC-B82B-8E3F0EF7CB69}"/>
          </ac:spMkLst>
        </pc:spChg>
      </pc:sldChg>
      <pc:sldChg chg="modSp new mod">
        <pc:chgData name="Jankees den Otter" userId="45164e2d-bd72-4cb9-860e-913f35c6e7ee" providerId="ADAL" clId="{DA189971-AB0B-4618-BA2B-53EED38ACABD}" dt="2021-12-20T12:32:22.753" v="1332" actId="20577"/>
        <pc:sldMkLst>
          <pc:docMk/>
          <pc:sldMk cId="3695710841" sldId="262"/>
        </pc:sldMkLst>
        <pc:spChg chg="mod">
          <ac:chgData name="Jankees den Otter" userId="45164e2d-bd72-4cb9-860e-913f35c6e7ee" providerId="ADAL" clId="{DA189971-AB0B-4618-BA2B-53EED38ACABD}" dt="2021-12-20T12:32:22.753" v="1332" actId="20577"/>
          <ac:spMkLst>
            <pc:docMk/>
            <pc:sldMk cId="3695710841" sldId="262"/>
            <ac:spMk id="2" creationId="{70CCB12A-9871-474E-8C76-EA68F2C3F9EE}"/>
          </ac:spMkLst>
        </pc:spChg>
        <pc:spChg chg="mod">
          <ac:chgData name="Jankees den Otter" userId="45164e2d-bd72-4cb9-860e-913f35c6e7ee" providerId="ADAL" clId="{DA189971-AB0B-4618-BA2B-53EED38ACABD}" dt="2021-12-20T12:32:15.978" v="1330" actId="14100"/>
          <ac:spMkLst>
            <pc:docMk/>
            <pc:sldMk cId="3695710841" sldId="262"/>
            <ac:spMk id="3" creationId="{DFE03CFD-0875-439F-B669-D5FB22454B7E}"/>
          </ac:spMkLst>
        </pc:spChg>
      </pc:sldChg>
      <pc:sldChg chg="modSp new mod">
        <pc:chgData name="Jankees den Otter" userId="45164e2d-bd72-4cb9-860e-913f35c6e7ee" providerId="ADAL" clId="{DA189971-AB0B-4618-BA2B-53EED38ACABD}" dt="2021-12-20T12:35:04.787" v="1554" actId="313"/>
        <pc:sldMkLst>
          <pc:docMk/>
          <pc:sldMk cId="1992031438" sldId="263"/>
        </pc:sldMkLst>
        <pc:spChg chg="mod">
          <ac:chgData name="Jankees den Otter" userId="45164e2d-bd72-4cb9-860e-913f35c6e7ee" providerId="ADAL" clId="{DA189971-AB0B-4618-BA2B-53EED38ACABD}" dt="2021-12-20T12:32:55.241" v="1341" actId="20577"/>
          <ac:spMkLst>
            <pc:docMk/>
            <pc:sldMk cId="1992031438" sldId="263"/>
            <ac:spMk id="2" creationId="{8C54AF25-3728-4FAF-ADD6-7E636363AA9C}"/>
          </ac:spMkLst>
        </pc:spChg>
        <pc:spChg chg="mod">
          <ac:chgData name="Jankees den Otter" userId="45164e2d-bd72-4cb9-860e-913f35c6e7ee" providerId="ADAL" clId="{DA189971-AB0B-4618-BA2B-53EED38ACABD}" dt="2021-12-20T12:35:04.787" v="1554" actId="313"/>
          <ac:spMkLst>
            <pc:docMk/>
            <pc:sldMk cId="1992031438" sldId="263"/>
            <ac:spMk id="3" creationId="{4685786C-427E-4502-9E0D-1F42CA4993A1}"/>
          </ac:spMkLst>
        </pc:spChg>
      </pc:sldChg>
    </pc:docChg>
  </pc:docChgLst>
  <pc:docChgLst>
    <pc:chgData name="Jankees den Otter" userId="45164e2d-bd72-4cb9-860e-913f35c6e7ee" providerId="ADAL" clId="{7711BF87-58CA-42CB-A5F5-A48422B6D2F8}"/>
    <pc:docChg chg="undo custSel addSld modSld">
      <pc:chgData name="Jankees den Otter" userId="45164e2d-bd72-4cb9-860e-913f35c6e7ee" providerId="ADAL" clId="{7711BF87-58CA-42CB-A5F5-A48422B6D2F8}" dt="2022-01-11T12:07:53.812" v="751" actId="113"/>
      <pc:docMkLst>
        <pc:docMk/>
      </pc:docMkLst>
      <pc:sldChg chg="modSp mod">
        <pc:chgData name="Jankees den Otter" userId="45164e2d-bd72-4cb9-860e-913f35c6e7ee" providerId="ADAL" clId="{7711BF87-58CA-42CB-A5F5-A48422B6D2F8}" dt="2022-01-07T09:36:27.657" v="0" actId="20577"/>
        <pc:sldMkLst>
          <pc:docMk/>
          <pc:sldMk cId="912121601" sldId="259"/>
        </pc:sldMkLst>
        <pc:spChg chg="mod">
          <ac:chgData name="Jankees den Otter" userId="45164e2d-bd72-4cb9-860e-913f35c6e7ee" providerId="ADAL" clId="{7711BF87-58CA-42CB-A5F5-A48422B6D2F8}" dt="2022-01-07T09:36:27.657" v="0" actId="20577"/>
          <ac:spMkLst>
            <pc:docMk/>
            <pc:sldMk cId="912121601" sldId="259"/>
            <ac:spMk id="3" creationId="{DCA1C040-1017-4000-A417-363B7CA84D7C}"/>
          </ac:spMkLst>
        </pc:spChg>
      </pc:sldChg>
      <pc:sldChg chg="modSp mod">
        <pc:chgData name="Jankees den Otter" userId="45164e2d-bd72-4cb9-860e-913f35c6e7ee" providerId="ADAL" clId="{7711BF87-58CA-42CB-A5F5-A48422B6D2F8}" dt="2022-01-11T12:07:53.812" v="751" actId="113"/>
        <pc:sldMkLst>
          <pc:docMk/>
          <pc:sldMk cId="3695710841" sldId="262"/>
        </pc:sldMkLst>
        <pc:spChg chg="mod">
          <ac:chgData name="Jankees den Otter" userId="45164e2d-bd72-4cb9-860e-913f35c6e7ee" providerId="ADAL" clId="{7711BF87-58CA-42CB-A5F5-A48422B6D2F8}" dt="2022-01-11T12:04:23.430" v="506" actId="14100"/>
          <ac:spMkLst>
            <pc:docMk/>
            <pc:sldMk cId="3695710841" sldId="262"/>
            <ac:spMk id="2" creationId="{70CCB12A-9871-474E-8C76-EA68F2C3F9EE}"/>
          </ac:spMkLst>
        </pc:spChg>
        <pc:spChg chg="mod">
          <ac:chgData name="Jankees den Otter" userId="45164e2d-bd72-4cb9-860e-913f35c6e7ee" providerId="ADAL" clId="{7711BF87-58CA-42CB-A5F5-A48422B6D2F8}" dt="2022-01-11T12:07:53.812" v="751" actId="113"/>
          <ac:spMkLst>
            <pc:docMk/>
            <pc:sldMk cId="3695710841" sldId="262"/>
            <ac:spMk id="3" creationId="{DFE03CFD-0875-439F-B669-D5FB22454B7E}"/>
          </ac:spMkLst>
        </pc:spChg>
      </pc:sldChg>
      <pc:sldChg chg="modSp mod">
        <pc:chgData name="Jankees den Otter" userId="45164e2d-bd72-4cb9-860e-913f35c6e7ee" providerId="ADAL" clId="{7711BF87-58CA-42CB-A5F5-A48422B6D2F8}" dt="2022-01-11T12:03:06.229" v="499" actId="113"/>
        <pc:sldMkLst>
          <pc:docMk/>
          <pc:sldMk cId="1992031438" sldId="263"/>
        </pc:sldMkLst>
        <pc:spChg chg="mod">
          <ac:chgData name="Jankees den Otter" userId="45164e2d-bd72-4cb9-860e-913f35c6e7ee" providerId="ADAL" clId="{7711BF87-58CA-42CB-A5F5-A48422B6D2F8}" dt="2022-01-11T12:03:06.229" v="499" actId="113"/>
          <ac:spMkLst>
            <pc:docMk/>
            <pc:sldMk cId="1992031438" sldId="263"/>
            <ac:spMk id="3" creationId="{4685786C-427E-4502-9E0D-1F42CA4993A1}"/>
          </ac:spMkLst>
        </pc:spChg>
      </pc:sldChg>
      <pc:sldChg chg="modSp new mod">
        <pc:chgData name="Jankees den Otter" userId="45164e2d-bd72-4cb9-860e-913f35c6e7ee" providerId="ADAL" clId="{7711BF87-58CA-42CB-A5F5-A48422B6D2F8}" dt="2022-01-11T12:02:02.447" v="497" actId="5793"/>
        <pc:sldMkLst>
          <pc:docMk/>
          <pc:sldMk cId="3796417476" sldId="264"/>
        </pc:sldMkLst>
        <pc:spChg chg="mod">
          <ac:chgData name="Jankees den Otter" userId="45164e2d-bd72-4cb9-860e-913f35c6e7ee" providerId="ADAL" clId="{7711BF87-58CA-42CB-A5F5-A48422B6D2F8}" dt="2022-01-11T12:00:42.640" v="455" actId="27636"/>
          <ac:spMkLst>
            <pc:docMk/>
            <pc:sldMk cId="3796417476" sldId="264"/>
            <ac:spMk id="2" creationId="{9F76B377-74C4-484F-80AC-5FEE4AD27F92}"/>
          </ac:spMkLst>
        </pc:spChg>
        <pc:spChg chg="mod">
          <ac:chgData name="Jankees den Otter" userId="45164e2d-bd72-4cb9-860e-913f35c6e7ee" providerId="ADAL" clId="{7711BF87-58CA-42CB-A5F5-A48422B6D2F8}" dt="2022-01-11T12:02:02.447" v="497" actId="5793"/>
          <ac:spMkLst>
            <pc:docMk/>
            <pc:sldMk cId="3796417476" sldId="264"/>
            <ac:spMk id="3" creationId="{D4DFC2EE-6754-4C1A-BE57-CAA181B9264C}"/>
          </ac:spMkLst>
        </pc:spChg>
      </pc:sldChg>
    </pc:docChg>
  </pc:docChgLst>
  <pc:docChgLst>
    <pc:chgData name="Jankees den Otter" userId="45164e2d-bd72-4cb9-860e-913f35c6e7ee" providerId="ADAL" clId="{A44F7CD6-C9D9-4192-8DF8-9F78F488260E}"/>
    <pc:docChg chg="custSel modSld">
      <pc:chgData name="Jankees den Otter" userId="45164e2d-bd72-4cb9-860e-913f35c6e7ee" providerId="ADAL" clId="{A44F7CD6-C9D9-4192-8DF8-9F78F488260E}" dt="2022-04-03T18:05:37.966" v="70" actId="27636"/>
      <pc:docMkLst>
        <pc:docMk/>
      </pc:docMkLst>
      <pc:sldChg chg="modSp mod">
        <pc:chgData name="Jankees den Otter" userId="45164e2d-bd72-4cb9-860e-913f35c6e7ee" providerId="ADAL" clId="{A44F7CD6-C9D9-4192-8DF8-9F78F488260E}" dt="2022-04-03T17:51:44.652" v="1" actId="313"/>
        <pc:sldMkLst>
          <pc:docMk/>
          <pc:sldMk cId="912121601" sldId="259"/>
        </pc:sldMkLst>
        <pc:spChg chg="mod">
          <ac:chgData name="Jankees den Otter" userId="45164e2d-bd72-4cb9-860e-913f35c6e7ee" providerId="ADAL" clId="{A44F7CD6-C9D9-4192-8DF8-9F78F488260E}" dt="2022-04-03T17:51:44.652" v="1" actId="313"/>
          <ac:spMkLst>
            <pc:docMk/>
            <pc:sldMk cId="912121601" sldId="259"/>
            <ac:spMk id="3" creationId="{DCA1C040-1017-4000-A417-363B7CA84D7C}"/>
          </ac:spMkLst>
        </pc:spChg>
      </pc:sldChg>
      <pc:sldChg chg="modSp mod">
        <pc:chgData name="Jankees den Otter" userId="45164e2d-bd72-4cb9-860e-913f35c6e7ee" providerId="ADAL" clId="{A44F7CD6-C9D9-4192-8DF8-9F78F488260E}" dt="2022-04-03T17:52:00.523" v="2" actId="113"/>
        <pc:sldMkLst>
          <pc:docMk/>
          <pc:sldMk cId="258994766" sldId="261"/>
        </pc:sldMkLst>
        <pc:spChg chg="mod">
          <ac:chgData name="Jankees den Otter" userId="45164e2d-bd72-4cb9-860e-913f35c6e7ee" providerId="ADAL" clId="{A44F7CD6-C9D9-4192-8DF8-9F78F488260E}" dt="2022-04-03T17:52:00.523" v="2" actId="113"/>
          <ac:spMkLst>
            <pc:docMk/>
            <pc:sldMk cId="258994766" sldId="261"/>
            <ac:spMk id="3" creationId="{BCA894A6-0F04-4DCC-B82B-8E3F0EF7CB69}"/>
          </ac:spMkLst>
        </pc:spChg>
      </pc:sldChg>
      <pc:sldChg chg="modSp mod">
        <pc:chgData name="Jankees den Otter" userId="45164e2d-bd72-4cb9-860e-913f35c6e7ee" providerId="ADAL" clId="{A44F7CD6-C9D9-4192-8DF8-9F78F488260E}" dt="2022-04-03T18:05:37.966" v="70" actId="27636"/>
        <pc:sldMkLst>
          <pc:docMk/>
          <pc:sldMk cId="3695710841" sldId="262"/>
        </pc:sldMkLst>
        <pc:spChg chg="mod">
          <ac:chgData name="Jankees den Otter" userId="45164e2d-bd72-4cb9-860e-913f35c6e7ee" providerId="ADAL" clId="{A44F7CD6-C9D9-4192-8DF8-9F78F488260E}" dt="2022-04-03T17:54:37.389" v="27" actId="20577"/>
          <ac:spMkLst>
            <pc:docMk/>
            <pc:sldMk cId="3695710841" sldId="262"/>
            <ac:spMk id="2" creationId="{70CCB12A-9871-474E-8C76-EA68F2C3F9EE}"/>
          </ac:spMkLst>
        </pc:spChg>
        <pc:spChg chg="mod">
          <ac:chgData name="Jankees den Otter" userId="45164e2d-bd72-4cb9-860e-913f35c6e7ee" providerId="ADAL" clId="{A44F7CD6-C9D9-4192-8DF8-9F78F488260E}" dt="2022-04-03T18:05:37.966" v="70" actId="27636"/>
          <ac:spMkLst>
            <pc:docMk/>
            <pc:sldMk cId="3695710841" sldId="262"/>
            <ac:spMk id="3" creationId="{DFE03CFD-0875-439F-B669-D5FB22454B7E}"/>
          </ac:spMkLst>
        </pc:spChg>
      </pc:sldChg>
      <pc:sldChg chg="modSp mod">
        <pc:chgData name="Jankees den Otter" userId="45164e2d-bd72-4cb9-860e-913f35c6e7ee" providerId="ADAL" clId="{A44F7CD6-C9D9-4192-8DF8-9F78F488260E}" dt="2022-04-03T18:04:45.532" v="67" actId="20577"/>
        <pc:sldMkLst>
          <pc:docMk/>
          <pc:sldMk cId="1992031438" sldId="263"/>
        </pc:sldMkLst>
        <pc:spChg chg="mod">
          <ac:chgData name="Jankees den Otter" userId="45164e2d-bd72-4cb9-860e-913f35c6e7ee" providerId="ADAL" clId="{A44F7CD6-C9D9-4192-8DF8-9F78F488260E}" dt="2022-04-03T18:04:45.532" v="67" actId="20577"/>
          <ac:spMkLst>
            <pc:docMk/>
            <pc:sldMk cId="1992031438" sldId="263"/>
            <ac:spMk id="2" creationId="{8C54AF25-3728-4FAF-ADD6-7E636363AA9C}"/>
          </ac:spMkLst>
        </pc:spChg>
        <pc:spChg chg="mod">
          <ac:chgData name="Jankees den Otter" userId="45164e2d-bd72-4cb9-860e-913f35c6e7ee" providerId="ADAL" clId="{A44F7CD6-C9D9-4192-8DF8-9F78F488260E}" dt="2022-04-03T17:55:02.185" v="38" actId="12"/>
          <ac:spMkLst>
            <pc:docMk/>
            <pc:sldMk cId="1992031438" sldId="263"/>
            <ac:spMk id="3" creationId="{4685786C-427E-4502-9E0D-1F42CA4993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76BC4-F1FE-45F6-85CF-7602A7CD844B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769C6-1567-422D-9D9F-5E6FDEB1D8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9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E9F2F-3268-E547-9CA0-38E7FBCF851B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088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8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52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4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09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1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69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72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4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2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0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49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91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3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7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1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80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E91CD-728E-B54B-9E55-5B49A91B8B68}" type="datetimeFigureOut">
              <a:rPr lang="nl-NL" smtClean="0"/>
              <a:t>3-4-2022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4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4720" y="1564640"/>
            <a:ext cx="7650480" cy="2072640"/>
          </a:xfrm>
        </p:spPr>
        <p:txBody>
          <a:bodyPr/>
          <a:lstStyle/>
          <a:p>
            <a:r>
              <a:rPr lang="nl-NL" sz="4800"/>
              <a:t>COMMUNISME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46960" y="4288221"/>
            <a:ext cx="7508240" cy="1086420"/>
          </a:xfrm>
        </p:spPr>
        <p:txBody>
          <a:bodyPr>
            <a:normAutofit/>
          </a:bodyPr>
          <a:lstStyle/>
          <a:p>
            <a:r>
              <a:rPr lang="nl-NL"/>
              <a:t>HOOFDSTUK 2</a:t>
            </a:r>
          </a:p>
          <a:p>
            <a:r>
              <a:rPr lang="nl-NL"/>
              <a:t>EUROPA IN DE JAREN 1914 - 1939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32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Communisme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89280" y="2556932"/>
            <a:ext cx="10982960" cy="3318936"/>
          </a:xfrm>
        </p:spPr>
        <p:txBody>
          <a:bodyPr/>
          <a:lstStyle/>
          <a:p>
            <a:pPr eaLnBrk="1" hangingPunct="1"/>
            <a:r>
              <a:rPr lang="nl-NL" altLang="nl-NL" dirty="0"/>
              <a:t>Communisme is een politieke stroming</a:t>
            </a:r>
          </a:p>
          <a:p>
            <a:pPr eaLnBrk="1" hangingPunct="1"/>
            <a:r>
              <a:rPr lang="nl-NL" altLang="nl-NL" dirty="0"/>
              <a:t>Het is een vorm van socialisme met als doel het verkrijgen van de macht door arbeiders en boeren</a:t>
            </a:r>
          </a:p>
          <a:p>
            <a:pPr eaLnBrk="1" hangingPunct="1"/>
            <a:r>
              <a:rPr lang="nl-NL" altLang="nl-NL" dirty="0"/>
              <a:t>Communisten willen aan de macht komen door een revolutie</a:t>
            </a:r>
          </a:p>
          <a:p>
            <a:pPr eaLnBrk="1" hangingPunct="1"/>
            <a:r>
              <a:rPr lang="nl-NL" altLang="nl-NL" dirty="0"/>
              <a:t>Het kernwoord van communisme is </a:t>
            </a:r>
            <a:r>
              <a:rPr lang="nl-NL" altLang="nl-NL" b="1" dirty="0"/>
              <a:t>GELIJKHEID</a:t>
            </a:r>
          </a:p>
          <a:p>
            <a:pPr eaLnBrk="1" hangingPunct="1"/>
            <a:r>
              <a:rPr lang="nl-NL" altLang="nl-NL" dirty="0"/>
              <a:t>De grondlegger van het communisme </a:t>
            </a:r>
            <a:r>
              <a:rPr lang="nl-NL" altLang="nl-NL" b="1" dirty="0"/>
              <a:t>KARL MARX</a:t>
            </a:r>
          </a:p>
        </p:txBody>
      </p:sp>
    </p:spTree>
    <p:extLst>
      <p:ext uri="{BB962C8B-B14F-4D97-AF65-F5344CB8AC3E}">
        <p14:creationId xmlns:p14="http://schemas.microsoft.com/office/powerpoint/2010/main" val="122135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C9AD7-7567-44F9-8EF4-AC0E8898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Gelijkheid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A1C040-1017-4000-A417-363B7CA84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956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Ongelijkheid ontstaat door bezit: de ene heeft veel en is rijk, de andere heeft weinig en is arm</a:t>
            </a:r>
          </a:p>
          <a:p>
            <a:r>
              <a:rPr lang="nl-NL" dirty="0"/>
              <a:t>Dus schaffen de communisten privébezit af</a:t>
            </a:r>
          </a:p>
          <a:p>
            <a:r>
              <a:rPr lang="nl-NL" b="1" dirty="0"/>
              <a:t>Er is alleen staatsbezit</a:t>
            </a:r>
            <a:r>
              <a:rPr lang="nl-NL" dirty="0"/>
              <a:t>: alle bedrijven, winkels, boerderijen en grond is van de staat</a:t>
            </a:r>
          </a:p>
          <a:p>
            <a:r>
              <a:rPr lang="nl-NL" dirty="0"/>
              <a:t>De staat, geleid door de communistische partij (CP), verdeelt dan alles eerlijk over de bevolking</a:t>
            </a:r>
          </a:p>
          <a:p>
            <a:r>
              <a:rPr lang="nl-NL" dirty="0"/>
              <a:t>In de praktijk werkte dit niet; de leiders van de CP hadden meer macht en bezit dan het volk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12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050BE-ADEC-45C4-A536-7A66D215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klassenstrijd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A894A6-0F04-4DCC-B82B-8E3F0EF7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gelijkheid te bereiken moesten de arbeiders/boeren eerst de bezittingen van de rijken, ondernemers, fabrikanten, (bank)directeuren, grootgrondbezitters afnemen:</a:t>
            </a:r>
          </a:p>
          <a:p>
            <a:r>
              <a:rPr lang="nl-NL" b="1" dirty="0"/>
              <a:t>Dit is de klassenstrijd: de strijd tussen de mensen zonder bezit en de mensen met de bezit</a:t>
            </a:r>
          </a:p>
          <a:p>
            <a:r>
              <a:rPr lang="nl-NL" dirty="0"/>
              <a:t>De communisten dachten internationaal: arbeiders en boeren uit alle landen waren volgens hen ‘broeders.’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99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CB12A-9871-474E-8C76-EA68F2C3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30" y="609601"/>
            <a:ext cx="11195435" cy="1143000"/>
          </a:xfrm>
        </p:spPr>
        <p:txBody>
          <a:bodyPr>
            <a:normAutofit/>
          </a:bodyPr>
          <a:lstStyle/>
          <a:p>
            <a:r>
              <a:rPr lang="nl-NL" dirty="0"/>
              <a:t>Economie en communisme in de Sovjet Unie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E03CFD-0875-439F-B669-D5FB2245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39186"/>
            <a:ext cx="10677525" cy="4923514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Iedereen is gelijk</a:t>
            </a:r>
          </a:p>
          <a:p>
            <a:r>
              <a:rPr lang="nl-NL" dirty="0"/>
              <a:t>Er is </a:t>
            </a:r>
            <a:r>
              <a:rPr lang="nl-NL" b="1" dirty="0"/>
              <a:t>alleen staatsbezit </a:t>
            </a:r>
            <a:r>
              <a:rPr lang="nl-NL" dirty="0"/>
              <a:t>geen privébezit </a:t>
            </a:r>
          </a:p>
          <a:p>
            <a:r>
              <a:rPr lang="nl-NL" b="1" dirty="0"/>
              <a:t>Planeconomie</a:t>
            </a:r>
            <a:r>
              <a:rPr lang="nl-NL" dirty="0"/>
              <a:t>: De overheid organiseert de economie</a:t>
            </a:r>
          </a:p>
          <a:p>
            <a:r>
              <a:rPr lang="nl-NL" dirty="0"/>
              <a:t>De industrie wordt georganiseerd via </a:t>
            </a:r>
            <a:r>
              <a:rPr lang="nl-NL" b="1" dirty="0"/>
              <a:t>vijfjarenplannen</a:t>
            </a:r>
          </a:p>
          <a:p>
            <a:r>
              <a:rPr lang="nl-NL" dirty="0"/>
              <a:t>De landbouw wordt gereorganiseerd via de </a:t>
            </a:r>
            <a:r>
              <a:rPr lang="nl-NL" b="1" dirty="0"/>
              <a:t>collectivisatie</a:t>
            </a:r>
            <a:r>
              <a:rPr lang="nl-NL" b="1"/>
              <a:t>: </a:t>
            </a:r>
          </a:p>
          <a:p>
            <a:r>
              <a:rPr lang="nl-NL" b="1"/>
              <a:t>land </a:t>
            </a:r>
            <a:r>
              <a:rPr lang="nl-NL" b="1" dirty="0"/>
              <a:t>en boerderijen worden samengevoegd tot grote gemeenschappelijke boerderijen</a:t>
            </a:r>
          </a:p>
        </p:txBody>
      </p:sp>
    </p:spTree>
    <p:extLst>
      <p:ext uri="{BB962C8B-B14F-4D97-AF65-F5344CB8AC3E}">
        <p14:creationId xmlns:p14="http://schemas.microsoft.com/office/powerpoint/2010/main" val="369571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4AF25-3728-4FAF-ADD6-7E636363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8651"/>
            <a:ext cx="10953750" cy="1162050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Politiek en samenleving</a:t>
            </a:r>
            <a:br>
              <a:rPr lang="nl-NL" dirty="0"/>
            </a:br>
            <a:r>
              <a:rPr lang="nl-NL" dirty="0"/>
              <a:t>in het communisme in de Sovjet Unie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5786C-427E-4502-9E0D-1F42CA49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6931"/>
            <a:ext cx="10639425" cy="3672417"/>
          </a:xfrm>
        </p:spPr>
        <p:txBody>
          <a:bodyPr>
            <a:normAutofit/>
          </a:bodyPr>
          <a:lstStyle/>
          <a:p>
            <a:r>
              <a:rPr lang="nl-NL" dirty="0"/>
              <a:t>Er is </a:t>
            </a:r>
            <a:r>
              <a:rPr lang="nl-NL" b="1" dirty="0"/>
              <a:t>slechts 1 politieke partij </a:t>
            </a:r>
            <a:r>
              <a:rPr lang="nl-NL" dirty="0"/>
              <a:t>toegestaan: de communistische partij. Er is dus een dictatuur.</a:t>
            </a:r>
          </a:p>
          <a:p>
            <a:r>
              <a:rPr lang="nl-NL" dirty="0"/>
              <a:t>Door indoctrinatie, persoonsverheerlijking, propagenda en censuur wordt een </a:t>
            </a:r>
            <a:r>
              <a:rPr lang="nl-NL" b="1" dirty="0"/>
              <a:t>totalitaire dictatuur gevestigd: de CP wil het leven en denken van de bevolking beheersen</a:t>
            </a:r>
          </a:p>
          <a:p>
            <a:r>
              <a:rPr lang="nl-NL" b="1" dirty="0"/>
              <a:t>Organisaties worden geleid door communisten</a:t>
            </a:r>
          </a:p>
          <a:p>
            <a:r>
              <a:rPr lang="nl-NL" b="1" dirty="0"/>
              <a:t>Godsdienst is verboden</a:t>
            </a:r>
            <a:r>
              <a:rPr lang="nl-NL" dirty="0"/>
              <a:t>: volgens de CP zou godsdienst ervoor zorgen dat mensen ongelijkheid zouden accepteren als ‘’ de wil van god.’</a:t>
            </a:r>
          </a:p>
        </p:txBody>
      </p:sp>
    </p:spTree>
    <p:extLst>
      <p:ext uri="{BB962C8B-B14F-4D97-AF65-F5344CB8AC3E}">
        <p14:creationId xmlns:p14="http://schemas.microsoft.com/office/powerpoint/2010/main" val="199203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6B377-74C4-484F-80AC-5FEE4AD2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8154"/>
            <a:ext cx="9601196" cy="60429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Kenmerken van het Stalinisme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FC2EE-6754-4C1A-BE57-CAA181B9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76" y="1232452"/>
            <a:ext cx="10638845" cy="4997394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Stalinisme is de manier van regeren door Stalin. De kenmerken zijn:</a:t>
            </a:r>
            <a:endParaRPr lang="nl-NL" b="1" dirty="0"/>
          </a:p>
          <a:p>
            <a:r>
              <a:rPr lang="nl-NL" b="1" dirty="0"/>
              <a:t>Totalitair</a:t>
            </a:r>
          </a:p>
          <a:p>
            <a:r>
              <a:rPr lang="nl-NL" b="1" dirty="0"/>
              <a:t>Propaganda</a:t>
            </a:r>
          </a:p>
          <a:p>
            <a:r>
              <a:rPr lang="nl-NL" b="1" dirty="0"/>
              <a:t>Censuur</a:t>
            </a:r>
          </a:p>
          <a:p>
            <a:r>
              <a:rPr lang="nl-NL" b="1" dirty="0"/>
              <a:t>Persoonsverheerlijking</a:t>
            </a:r>
          </a:p>
          <a:p>
            <a:r>
              <a:rPr lang="nl-NL" b="1" dirty="0"/>
              <a:t>Indoctrinatie</a:t>
            </a:r>
          </a:p>
          <a:p>
            <a:r>
              <a:rPr lang="nl-NL" b="1" dirty="0"/>
              <a:t>Geheime politie</a:t>
            </a:r>
          </a:p>
          <a:p>
            <a:r>
              <a:rPr lang="nl-NL" b="1" dirty="0"/>
              <a:t>Vervolging van tegenstanders</a:t>
            </a:r>
          </a:p>
          <a:p>
            <a:r>
              <a:rPr lang="nl-NL" b="1" dirty="0"/>
              <a:t>Terreur</a:t>
            </a:r>
          </a:p>
          <a:p>
            <a:r>
              <a:rPr lang="nl-NL" b="1" dirty="0"/>
              <a:t>Showprocessen</a:t>
            </a:r>
          </a:p>
          <a:p>
            <a:r>
              <a:rPr lang="nl-NL" b="1" dirty="0"/>
              <a:t>Strafkampen</a:t>
            </a:r>
            <a:r>
              <a:rPr lang="nl-NL" dirty="0"/>
              <a:t> voor dwangarbeiders in de Goelagarchipel (de meeste in Siberië) </a:t>
            </a:r>
          </a:p>
          <a:p>
            <a:r>
              <a:rPr lang="nl-NL" b="1" dirty="0"/>
              <a:t>Zuiveringen: gevangen zetten en vermoorden van iedereen die tegen hem was, volgens Stalin.</a:t>
            </a:r>
          </a:p>
        </p:txBody>
      </p:sp>
    </p:spTree>
    <p:extLst>
      <p:ext uri="{BB962C8B-B14F-4D97-AF65-F5344CB8AC3E}">
        <p14:creationId xmlns:p14="http://schemas.microsoft.com/office/powerpoint/2010/main" val="3796417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392</Words>
  <Application>Microsoft Office PowerPoint</Application>
  <PresentationFormat>Breedbeeld</PresentationFormat>
  <Paragraphs>48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Organisch</vt:lpstr>
      <vt:lpstr>COMMUNISME</vt:lpstr>
      <vt:lpstr>Communisme</vt:lpstr>
      <vt:lpstr>Gelijkheid </vt:lpstr>
      <vt:lpstr>De klassenstrijd</vt:lpstr>
      <vt:lpstr>Economie en communisme in de Sovjet Unie </vt:lpstr>
      <vt:lpstr> Politiek en samenleving in het communisme in de Sovjet Unie </vt:lpstr>
      <vt:lpstr>Kenmerken van het Stalinisme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COMMUNISME, FASCISME EN NATIONAALSOCIALISME</dc:title>
  <dc:creator>Jankees den Otter</dc:creator>
  <cp:lastModifiedBy>Jankees den Otter</cp:lastModifiedBy>
  <cp:revision>3</cp:revision>
  <dcterms:created xsi:type="dcterms:W3CDTF">2021-12-20T08:54:27Z</dcterms:created>
  <dcterms:modified xsi:type="dcterms:W3CDTF">2022-04-03T18:05:38Z</dcterms:modified>
</cp:coreProperties>
</file>